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sldIdLst>
    <p:sldId id="256" r:id="rId2"/>
    <p:sldId id="257" r:id="rId3"/>
    <p:sldId id="258" r:id="rId4"/>
    <p:sldId id="259" r:id="rId5"/>
    <p:sldId id="262" r:id="rId6"/>
    <p:sldId id="260" r:id="rId7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32BA1-5A5B-42B9-9623-A30857034CE5}" v="1" dt="2021-06-26T06:09:40.981"/>
    <p1510:client id="{57DA146B-D9BB-4447-824D-F5B5D017EFC8}" v="46" dt="2021-06-26T05:45:02.522"/>
    <p1510:client id="{74B77B6D-164D-492F-8DEA-7BA323032B1B}" v="5" dt="2021-06-26T06:12:04.298"/>
    <p1510:client id="{91411C96-5EA5-4C9F-B86D-4D66FEF9A7FC}" v="55" dt="2021-06-26T06:18:27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777" y="504050"/>
            <a:ext cx="7173699" cy="2646257"/>
          </a:xfrm>
        </p:spPr>
        <p:txBody>
          <a:bodyPr anchor="b">
            <a:normAutofit/>
          </a:bodyPr>
          <a:lstStyle>
            <a:lvl1pPr algn="ctr">
              <a:defRPr sz="8533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777" y="3213312"/>
            <a:ext cx="7173699" cy="1575153"/>
          </a:xfrm>
        </p:spPr>
        <p:txBody>
          <a:bodyPr anchor="t">
            <a:normAutofit/>
          </a:bodyPr>
          <a:lstStyle>
            <a:lvl1pPr marL="0" indent="0" algn="ctr">
              <a:buNone/>
              <a:defRPr sz="3733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81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3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91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3913378"/>
            <a:ext cx="8190508" cy="468608"/>
          </a:xfrm>
        </p:spPr>
        <p:txBody>
          <a:bodyPr anchor="b">
            <a:normAutofit/>
          </a:bodyPr>
          <a:lstStyle>
            <a:lvl1pPr algn="l">
              <a:defRPr sz="4266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6789" y="770719"/>
            <a:ext cx="6801399" cy="26169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764" indent="0">
              <a:buNone/>
              <a:defRPr sz="2844"/>
            </a:lvl2pPr>
            <a:lvl3pPr marL="1625529" indent="0">
              <a:buNone/>
              <a:defRPr sz="2844"/>
            </a:lvl3pPr>
            <a:lvl4pPr marL="2438293" indent="0">
              <a:buNone/>
              <a:defRPr sz="2844"/>
            </a:lvl4pPr>
            <a:lvl5pPr marL="3251058" indent="0">
              <a:buNone/>
              <a:defRPr sz="2844"/>
            </a:lvl5pPr>
            <a:lvl6pPr marL="4063822" indent="0">
              <a:buNone/>
              <a:defRPr sz="2844"/>
            </a:lvl6pPr>
            <a:lvl7pPr marL="4876587" indent="0">
              <a:buNone/>
              <a:defRPr sz="2844"/>
            </a:lvl7pPr>
            <a:lvl8pPr marL="5689351" indent="0">
              <a:buNone/>
              <a:defRPr sz="2844"/>
            </a:lvl8pPr>
            <a:lvl9pPr marL="6502116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6" y="4381986"/>
            <a:ext cx="8190508" cy="408227"/>
          </a:xfrm>
        </p:spPr>
        <p:txBody>
          <a:bodyPr>
            <a:normAutofit/>
          </a:bodyPr>
          <a:lstStyle>
            <a:lvl1pPr marL="0" indent="0">
              <a:buNone/>
              <a:defRPr sz="2489"/>
            </a:lvl1pPr>
            <a:lvl2pPr marL="812764" indent="0">
              <a:buNone/>
              <a:defRPr sz="2133"/>
            </a:lvl2pPr>
            <a:lvl3pPr marL="1625529" indent="0">
              <a:buNone/>
              <a:defRPr sz="1778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62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504050"/>
            <a:ext cx="8190507" cy="2583250"/>
          </a:xfrm>
        </p:spPr>
        <p:txBody>
          <a:bodyPr anchor="ctr">
            <a:normAutofit/>
          </a:bodyPr>
          <a:lstStyle>
            <a:lvl1pPr algn="l">
              <a:defRPr sz="5689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591348"/>
            <a:ext cx="8190508" cy="1197116"/>
          </a:xfrm>
        </p:spPr>
        <p:txBody>
          <a:bodyPr anchor="ctr">
            <a:normAutofit/>
          </a:bodyPr>
          <a:lstStyle>
            <a:lvl1pPr marL="0" indent="0" algn="l">
              <a:buNone/>
              <a:defRPr sz="35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2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91730" y="650587"/>
            <a:ext cx="504031" cy="483523"/>
          </a:xfrm>
          <a:prstGeom prst="rect">
            <a:avLst/>
          </a:prstGeom>
        </p:spPr>
        <p:txBody>
          <a:bodyPr vert="horz" lIns="162554" tIns="81277" rIns="162554" bIns="81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4222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30222" y="2268220"/>
            <a:ext cx="504031" cy="483523"/>
          </a:xfrm>
          <a:prstGeom prst="rect">
            <a:avLst/>
          </a:prstGeom>
        </p:spPr>
        <p:txBody>
          <a:bodyPr vert="horz" lIns="162554" tIns="81277" rIns="162554" bIns="81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762" y="504050"/>
            <a:ext cx="7686475" cy="2268219"/>
          </a:xfrm>
        </p:spPr>
        <p:txBody>
          <a:bodyPr anchor="ctr">
            <a:normAutofit/>
          </a:bodyPr>
          <a:lstStyle>
            <a:lvl1pPr algn="l">
              <a:defRPr sz="5689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84773" y="2772269"/>
            <a:ext cx="7308455" cy="315031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812764" indent="0">
              <a:buFontTx/>
              <a:buNone/>
              <a:defRPr/>
            </a:lvl2pPr>
            <a:lvl3pPr marL="1625529" indent="0">
              <a:buFontTx/>
              <a:buNone/>
              <a:defRPr/>
            </a:lvl3pPr>
            <a:lvl4pPr marL="2438293" indent="0">
              <a:buFontTx/>
              <a:buNone/>
              <a:defRPr/>
            </a:lvl4pPr>
            <a:lvl5pPr marL="325105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591348"/>
            <a:ext cx="8190508" cy="119711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5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12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2735706"/>
            <a:ext cx="8190508" cy="1214480"/>
          </a:xfrm>
        </p:spPr>
        <p:txBody>
          <a:bodyPr anchor="b">
            <a:normAutofit/>
          </a:bodyPr>
          <a:lstStyle>
            <a:lvl1pPr algn="l">
              <a:defRPr sz="5689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4" y="3950186"/>
            <a:ext cx="8190509" cy="71142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5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0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91730" y="650587"/>
            <a:ext cx="504031" cy="483523"/>
          </a:xfrm>
          <a:prstGeom prst="rect">
            <a:avLst/>
          </a:prstGeom>
        </p:spPr>
        <p:txBody>
          <a:bodyPr vert="horz" lIns="162554" tIns="81277" rIns="162554" bIns="81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4222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30222" y="2268220"/>
            <a:ext cx="504031" cy="483523"/>
          </a:xfrm>
          <a:prstGeom prst="rect">
            <a:avLst/>
          </a:prstGeom>
        </p:spPr>
        <p:txBody>
          <a:bodyPr vert="horz" lIns="162554" tIns="81277" rIns="162554" bIns="81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762" y="504050"/>
            <a:ext cx="7686475" cy="2268219"/>
          </a:xfrm>
        </p:spPr>
        <p:txBody>
          <a:bodyPr anchor="ctr">
            <a:normAutofit/>
          </a:bodyPr>
          <a:lstStyle>
            <a:lvl1pPr algn="l">
              <a:defRPr sz="5689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43746" y="3213312"/>
            <a:ext cx="8190508" cy="73507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66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948383"/>
            <a:ext cx="8190508" cy="840081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8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504050"/>
            <a:ext cx="8190507" cy="226821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43746" y="2898281"/>
            <a:ext cx="8190508" cy="69306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978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591348"/>
            <a:ext cx="8190508" cy="119711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62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3747" y="504049"/>
            <a:ext cx="8190506" cy="15751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08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6550" y="504049"/>
            <a:ext cx="1827704" cy="42844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3745" y="504049"/>
            <a:ext cx="6237387" cy="428441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07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428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15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12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26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945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78" y="2735706"/>
            <a:ext cx="7182445" cy="1214480"/>
          </a:xfrm>
        </p:spPr>
        <p:txBody>
          <a:bodyPr anchor="b"/>
          <a:lstStyle>
            <a:lvl1pPr algn="r">
              <a:defRPr sz="7111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777" y="3950186"/>
            <a:ext cx="7182446" cy="711423"/>
          </a:xfrm>
        </p:spPr>
        <p:txBody>
          <a:bodyPr anchor="t">
            <a:normAutofit/>
          </a:bodyPr>
          <a:lstStyle>
            <a:lvl1pPr marL="0" indent="0" algn="r">
              <a:buNone/>
              <a:defRPr sz="35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5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3746" y="2205214"/>
            <a:ext cx="4032250" cy="258325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003" y="2205214"/>
            <a:ext cx="4032250" cy="258325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762" y="2198213"/>
            <a:ext cx="3794233" cy="476483"/>
          </a:xfrm>
        </p:spPr>
        <p:txBody>
          <a:bodyPr anchor="b">
            <a:noAutofit/>
          </a:bodyPr>
          <a:lstStyle>
            <a:lvl1pPr marL="0" indent="0">
              <a:buNone/>
              <a:defRPr sz="4978" b="0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3746" y="2681698"/>
            <a:ext cx="4032250" cy="2106766"/>
          </a:xfr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27330" y="2205214"/>
            <a:ext cx="3806924" cy="476483"/>
          </a:xfrm>
        </p:spPr>
        <p:txBody>
          <a:bodyPr anchor="b">
            <a:noAutofit/>
          </a:bodyPr>
          <a:lstStyle>
            <a:lvl1pPr marL="0" indent="0">
              <a:buNone/>
              <a:defRPr sz="4978" b="0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2004" y="2681698"/>
            <a:ext cx="4032251" cy="2106766"/>
          </a:xfr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3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6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5" y="1323128"/>
            <a:ext cx="2934495" cy="1134110"/>
          </a:xfrm>
        </p:spPr>
        <p:txBody>
          <a:bodyPr anchor="b">
            <a:normAutofit/>
          </a:bodyPr>
          <a:lstStyle>
            <a:lvl1pPr algn="l">
              <a:defRPr sz="4266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9949" y="504049"/>
            <a:ext cx="4914306" cy="4284416"/>
          </a:xfrm>
        </p:spPr>
        <p:txBody>
          <a:bodyPr anchor="ctr">
            <a:normAutofit/>
          </a:bodyPr>
          <a:lstStyle>
            <a:lvl1pPr>
              <a:defRPr sz="3555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5" y="2457238"/>
            <a:ext cx="2934495" cy="1512147"/>
          </a:xfrm>
        </p:spPr>
        <p:txBody>
          <a:bodyPr>
            <a:normAutofit/>
          </a:bodyPr>
          <a:lstStyle>
            <a:lvl1pPr marL="0" indent="0">
              <a:buNone/>
              <a:defRPr sz="2844"/>
            </a:lvl1pPr>
            <a:lvl2pPr marL="812764" indent="0">
              <a:buNone/>
              <a:defRPr sz="2133"/>
            </a:lvl2pPr>
            <a:lvl3pPr marL="1625529" indent="0">
              <a:buNone/>
              <a:defRPr sz="1778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67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5" y="1323128"/>
            <a:ext cx="4410274" cy="1134110"/>
          </a:xfrm>
        </p:spPr>
        <p:txBody>
          <a:bodyPr anchor="b">
            <a:normAutofit/>
          </a:bodyPr>
          <a:lstStyle>
            <a:lvl1pPr algn="l">
              <a:defRPr sz="497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46381" y="-15122"/>
            <a:ext cx="2709167" cy="570835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764" indent="0">
              <a:buNone/>
              <a:defRPr sz="2844"/>
            </a:lvl2pPr>
            <a:lvl3pPr marL="1625529" indent="0">
              <a:buNone/>
              <a:defRPr sz="2844"/>
            </a:lvl3pPr>
            <a:lvl4pPr marL="2438293" indent="0">
              <a:buNone/>
              <a:defRPr sz="2844"/>
            </a:lvl4pPr>
            <a:lvl5pPr marL="3251058" indent="0">
              <a:buNone/>
              <a:defRPr sz="2844"/>
            </a:lvl5pPr>
            <a:lvl6pPr marL="4063822" indent="0">
              <a:buNone/>
              <a:defRPr sz="2844"/>
            </a:lvl6pPr>
            <a:lvl7pPr marL="4876587" indent="0">
              <a:buNone/>
              <a:defRPr sz="2844"/>
            </a:lvl7pPr>
            <a:lvl8pPr marL="5689351" indent="0">
              <a:buNone/>
              <a:defRPr sz="2844"/>
            </a:lvl8pPr>
            <a:lvl9pPr marL="6502116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5" y="2457238"/>
            <a:ext cx="4410274" cy="151214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764" indent="0">
              <a:buNone/>
              <a:defRPr sz="2133"/>
            </a:lvl2pPr>
            <a:lvl3pPr marL="1625529" indent="0">
              <a:buNone/>
              <a:defRPr sz="1778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91015" y="4864597"/>
            <a:ext cx="756047" cy="301904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43745" y="4864597"/>
            <a:ext cx="4221262" cy="30190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2238" y="4864597"/>
            <a:ext cx="266706" cy="30190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7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3747" y="504049"/>
            <a:ext cx="8190506" cy="157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7" y="2205214"/>
            <a:ext cx="8190506" cy="258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07140" y="4864597"/>
            <a:ext cx="132308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3745" y="4864597"/>
            <a:ext cx="6237387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93226" y="4864597"/>
            <a:ext cx="455718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29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98" y="0"/>
            <a:ext cx="7746852" cy="567054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Freeform: Shape 11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5034102" cy="5670551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795421" y="532051"/>
            <a:ext cx="3588431" cy="4606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cap="all" spc="-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VSN mobile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546740" y="532051"/>
            <a:ext cx="3738463" cy="4606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b="0" strike="noStrike" cap="small" spc="-1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Приготовил</a:t>
            </a:r>
            <a:r>
              <a:rPr lang="en-US" b="0" strike="noStrike" cap="small" spc="-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</a:t>
            </a:r>
            <a:r>
              <a:rPr lang="en-US" b="0" strike="noStrike" cap="small" spc="-1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Аниканов</a:t>
            </a:r>
            <a:r>
              <a:rPr lang="en-US" b="0" strike="noStrike" cap="small" spc="-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0" strike="noStrike" cap="small" spc="-1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Влад</a:t>
            </a:r>
            <a:r>
              <a:rPr lang="en-US" b="0" strike="noStrike" cap="small" spc="-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Казанцев </a:t>
            </a:r>
            <a:r>
              <a:rPr lang="en-US" b="0" strike="noStrike" cap="small" spc="-1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Владислав</a:t>
            </a:r>
            <a:endParaRPr lang="ru-RU" dirty="0" err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1877647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943746" y="504048"/>
            <a:ext cx="8190506" cy="88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b="0" strike="noStrike" cap="all" spc="-1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Цель проекта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943746" y="2205213"/>
            <a:ext cx="8190506" cy="258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Сделать мобильную версию нашего сайта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2" name="Rectangle 109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: Shape 111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1877647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943746" y="504048"/>
            <a:ext cx="8190506" cy="88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b="0" strike="noStrike" cap="all" spc="-1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Задачи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43746" y="2205213"/>
            <a:ext cx="8190506" cy="258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Сделать вход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Добавить раздел с новостями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Добавить раздел с видео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Добавить раздел с сообщениями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Добавить раздел с друзьями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Добавить раздел с профилем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Реализовать раздел с новостями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Реализовать профиль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Сделать анимации перехода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1877647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943746" y="504048"/>
            <a:ext cx="8190506" cy="88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b="0" strike="noStrike" cap="all" spc="-1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Что получилось?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943746" y="2205213"/>
            <a:ext cx="8190506" cy="258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32000" indent="-3240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Добавлены все разделы</a:t>
            </a:r>
          </a:p>
          <a:p>
            <a:pPr marL="432000" indent="-3240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Создан вход</a:t>
            </a:r>
          </a:p>
          <a:p>
            <a:pPr marL="432000" indent="-3240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Реализован раздел «профиль»</a:t>
            </a:r>
          </a:p>
          <a:p>
            <a:pPr marL="432000" indent="-3240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Реализован на половину раздел «новости»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1877647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770E9FEC-4B9A-4584-A8FF-295D1920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48" y="2086163"/>
            <a:ext cx="1455446" cy="3207819"/>
          </a:xfrm>
          <a:prstGeom prst="rect">
            <a:avLst/>
          </a:prstGeom>
        </p:spPr>
      </p:pic>
      <p:pic>
        <p:nvPicPr>
          <p:cNvPr id="3" name="Рисунок 4" descr="Изображение выглядит как текст, мужчин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288F256-542E-42A7-AC22-8E0AB7C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94" y="2068856"/>
            <a:ext cx="1447612" cy="3207817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0A2B5708-EE4D-4B6D-BCF1-287A30C2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69" y="2068856"/>
            <a:ext cx="1432374" cy="3207817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67EF55D4-4BB8-425D-AAA6-FD7169DE0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478" y="2084090"/>
            <a:ext cx="1439994" cy="3207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733B29-4432-4450-9EDC-BD451F414CA0}"/>
              </a:ext>
            </a:extLst>
          </p:cNvPr>
          <p:cNvSpPr txBox="1"/>
          <p:nvPr/>
        </p:nvSpPr>
        <p:spPr>
          <a:xfrm>
            <a:off x="504000" y="493200"/>
            <a:ext cx="9071640" cy="51732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3300" spc="-1" dirty="0">
                <a:solidFill>
                  <a:schemeClr val="bg1"/>
                </a:solidFill>
                <a:latin typeface="Arial"/>
              </a:rPr>
              <a:t>Как выглядит наш проект?</a:t>
            </a:r>
            <a:endParaRPr lang="ru-RU" sz="3300" b="0" strike="noStrike" spc="-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9711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Freeform: Shape 114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440124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1447776" y="716032"/>
            <a:ext cx="7173700" cy="301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5400" b="0" strike="noStrike" cap="all" spc="-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Произвольный</PresentationFormat>
  <Slides>6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Mesh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Blueprint Plans</dc:title>
  <dc:subject/>
  <dc:creator/>
  <dc:description/>
  <cp:revision>60</cp:revision>
  <dcterms:created xsi:type="dcterms:W3CDTF">2021-06-26T09:09:45Z</dcterms:created>
  <dcterms:modified xsi:type="dcterms:W3CDTF">2021-06-26T06:19:17Z</dcterms:modified>
  <dc:language>ru-RU</dc:language>
</cp:coreProperties>
</file>